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4"/>
  </p:sldMasterIdLst>
  <p:notesMasterIdLst>
    <p:notesMasterId r:id="rId9"/>
  </p:notesMasterIdLst>
  <p:handoutMasterIdLst>
    <p:handoutMasterId r:id="rId10"/>
  </p:handoutMasterIdLst>
  <p:sldIdLst>
    <p:sldId id="269" r:id="rId5"/>
    <p:sldId id="281" r:id="rId6"/>
    <p:sldId id="282" r:id="rId7"/>
    <p:sldId id="279" r:id="rId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9" autoAdjust="0"/>
    <p:restoredTop sz="94660"/>
  </p:normalViewPr>
  <p:slideViewPr>
    <p:cSldViewPr>
      <p:cViewPr varScale="1">
        <p:scale>
          <a:sx n="55" d="100"/>
          <a:sy n="55" d="100"/>
        </p:scale>
        <p:origin x="78" y="168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10/18/2016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10/18/2016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10/18/2016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10/18/2016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Natural Gardening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Working in harmony with the world around you</a:t>
            </a:r>
          </a:p>
        </p:txBody>
      </p:sp>
      <p:pic>
        <p:nvPicPr>
          <p:cNvPr id="5" name="Picture Placeholder 4" descr="Bottom half of woman in jeans with gardening gloves and rake standing next to metal bucket filled with leaves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Appropriate to land</a:t>
            </a:r>
          </a:p>
          <a:p>
            <a:r>
              <a:rPr lang="en-US" sz="3600" dirty="0"/>
              <a:t>Appropriate to climate</a:t>
            </a:r>
          </a:p>
          <a:p>
            <a:r>
              <a:rPr lang="en-US" sz="3600" dirty="0"/>
              <a:t>Sustainable</a:t>
            </a:r>
          </a:p>
        </p:txBody>
      </p:sp>
    </p:spTree>
    <p:extLst>
      <p:ext uri="{BB962C8B-B14F-4D97-AF65-F5344CB8AC3E}">
        <p14:creationId xmlns:p14="http://schemas.microsoft.com/office/powerpoint/2010/main" val="3186477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Encourages diversity</a:t>
            </a:r>
          </a:p>
          <a:p>
            <a:r>
              <a:rPr lang="en-US" sz="3600" dirty="0"/>
              <a:t>Attracts pollinators</a:t>
            </a:r>
          </a:p>
          <a:p>
            <a:r>
              <a:rPr lang="en-US" sz="3600" dirty="0"/>
              <a:t>Attracts birds</a:t>
            </a:r>
          </a:p>
        </p:txBody>
      </p:sp>
    </p:spTree>
    <p:extLst>
      <p:ext uri="{BB962C8B-B14F-4D97-AF65-F5344CB8AC3E}">
        <p14:creationId xmlns:p14="http://schemas.microsoft.com/office/powerpoint/2010/main" val="3589463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Garden Residents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000" l="10381" r="869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50" r="6950"/>
          <a:stretch>
            <a:fillRect/>
          </a:stretch>
        </p:blipFill>
        <p:spPr>
          <a:xfrm flipH="1">
            <a:off x="4265611" y="3527924"/>
            <a:ext cx="3119940" cy="2415676"/>
          </a:xfrm>
          <a:prstGeom prst="round1Rect">
            <a:avLst>
              <a:gd name="adj" fmla="val 4287"/>
            </a:avLst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7" y="295089"/>
            <a:ext cx="2669404" cy="1766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089"/>
            <a:ext cx="3657600" cy="2773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46" b="89785" l="10000" r="97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6039" y="3675888"/>
            <a:ext cx="3657600" cy="22677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272" y="669620"/>
            <a:ext cx="2024618" cy="202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27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D9F7B5-32C6-4C41-8614-6441557FB31C}">
  <ds:schemaRefs>
    <ds:schemaRef ds:uri="http://schemas.microsoft.com/office/2006/metadata/properties"/>
    <ds:schemaRef ds:uri="http://schemas.microsoft.com/office/infopath/2007/PartnerControls"/>
    <ds:schemaRef ds:uri="b4863681-c067-4c62-bc75-95bf3ac03d16"/>
  </ds:schemaRefs>
</ds:datastoreItem>
</file>

<file path=customXml/itemProps2.xml><?xml version="1.0" encoding="utf-8"?>
<ds:datastoreItem xmlns:ds="http://schemas.openxmlformats.org/officeDocument/2006/customXml" ds:itemID="{7D403D1F-6ABC-4706-975B-02355FD41B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339ACB-D371-4325-A422-2F3D9095FA64}"/>
</file>

<file path=docProps/app.xml><?xml version="1.0" encoding="utf-8"?>
<Properties xmlns="http://schemas.openxmlformats.org/officeDocument/2006/extended-properties" xmlns:vt="http://schemas.openxmlformats.org/officeDocument/2006/docPropsVTypes">
  <Template>Natural living presentation (widescreen)</Template>
  <TotalTime>0</TotalTime>
  <Words>27</Words>
  <PresentationFormat>Custom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Cambria</vt:lpstr>
      <vt:lpstr>Eco Living 16x9</vt:lpstr>
      <vt:lpstr>Natural Gardening</vt:lpstr>
      <vt:lpstr>Criteria</vt:lpstr>
      <vt:lpstr>Results</vt:lpstr>
      <vt:lpstr>Garden Residents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dcterms:created xsi:type="dcterms:W3CDTF">2013-09-11T01:21:00Z</dcterms:created>
  <dcterms:modified xsi:type="dcterms:W3CDTF">2016-10-18T23:55:30Z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  <property fmtid="{D5CDD505-2E9C-101B-9397-08002B2CF9AE}" pid="3" name="ContentTypeId">
    <vt:lpwstr>0x0101001E206728FAA86945B8C7133531283981</vt:lpwstr>
  </property>
</Properties>
</file>