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2"/>
  </p:sldMasterIdLst>
  <p:notesMasterIdLst>
    <p:notesMasterId r:id="rId1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0" autoAdjust="0"/>
    <p:restoredTop sz="94660"/>
  </p:normalViewPr>
  <p:slideViewPr>
    <p:cSldViewPr>
      <p:cViewPr varScale="1">
        <p:scale>
          <a:sx n="57" d="100"/>
          <a:sy n="57" d="100"/>
        </p:scale>
        <p:origin x="144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customXml" Target="../customXml/item3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2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2447E72A-D913-4DC2-9E0A-E520CE8FCC86}" type="datetimeFigureOut">
              <a:rPr lang="en-US" smtClean="0"/>
              <a:pPr/>
              <a:t>10/9/2016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D78FC6-CE17-4259-A63C-DDFC12E048F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 bright="42000" contrast="-68000"/>
          </a:blip>
          <a:srcRect/>
          <a:stretch>
            <a:fillRect l="-30000" t="-20000" r="-2000" b="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-12192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1" name="Rectangle 10"/>
          <p:cNvSpPr/>
          <p:nvPr/>
        </p:nvSpPr>
        <p:spPr>
          <a:xfrm>
            <a:off x="3145536" y="6044184"/>
            <a:ext cx="90464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149600" y="6050037"/>
            <a:ext cx="89408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01600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/>
            <a:fld id="{743653DA-8BF4-4869-96FE-9BCF43372D46}" type="datetime8">
              <a:rPr lang="en-US" smtClean="0"/>
              <a:pPr algn="ctr"/>
              <a:t>10/9/2016 3:41 PM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10/9/2016 3:41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10/9/2016 3:41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022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6864" y="228600"/>
            <a:ext cx="10871200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 lang="en-US" smtClean="0"/>
              <a:pPr/>
              <a:t>10/9/2016 3:41 PM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1600200"/>
            <a:ext cx="10871200" cy="4495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AD93096-5B34-4342-9326-69289CEAE4C2}" type="slidenum">
              <a:rPr lang="en-US" smtClean="0"/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8" name="Picture 7" descr="sm_penci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6865" y="1755649"/>
            <a:ext cx="2153743" cy="2145615"/>
          </a:xfrm>
          <a:prstGeom prst="rect">
            <a:avLst/>
          </a:prstGeom>
          <a:ln w="50800" cap="sq" cmpd="dbl">
            <a:solidFill>
              <a:schemeClr val="accent2"/>
            </a:solidFill>
            <a:miter lim="800000"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51E20EC5-AC53-4169-941E-EDF10CD23748}" type="datetime8">
              <a:rPr lang="en-US" smtClean="0"/>
              <a:pPr/>
              <a:t>10/9/2016 3:41 PM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pPr algn="ctr"/>
            <a:fld id="{1AD93096-5B34-4342-9326-69289CEAE4C2}" type="slidenum">
              <a:rPr lang="en-US" smtClean="0"/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812800" y="228600"/>
            <a:ext cx="108712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24840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n-US" smtClean="0">
                <a:solidFill>
                  <a:schemeClr val="tx2"/>
                </a:solidFill>
              </a:rPr>
              <a:pPr/>
              <a:t>10/9/2016 3:41 PM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24820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>
          <a:xfrm>
            <a:off x="787400" y="1280160"/>
            <a:ext cx="1140460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80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</a:lstStyle>
          <a:p>
            <a:pPr algn="ctr"/>
            <a:fld id="{72AC53DF-4216-466D-99A7-94400E6C2A25}" type="slidenum">
              <a:rPr lang="en-US" sz="1200" smtClean="0">
                <a:solidFill>
                  <a:schemeClr val="tx2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l" rtl="0" eaLnBrk="1" latinLnBrk="0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3810000" y="4343400"/>
            <a:ext cx="6477000" cy="144780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Who Am I?</a:t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600" dirty="0">
                <a:solidFill>
                  <a:schemeClr val="accent1">
                    <a:lumMod val="75000"/>
                  </a:schemeClr>
                </a:solidFill>
              </a:rPr>
              <a:t>A Journey into Journaling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Growing Pains series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Journaling?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conversation with yourself</a:t>
            </a:r>
          </a:p>
          <a:p>
            <a:r>
              <a:rPr lang="en-US" dirty="0"/>
              <a:t>Time to think about the day</a:t>
            </a:r>
          </a:p>
          <a:p>
            <a:r>
              <a:rPr lang="en-US" dirty="0"/>
              <a:t>A way to process stressful events</a:t>
            </a:r>
          </a:p>
          <a:p>
            <a:r>
              <a:rPr lang="en-US" dirty="0"/>
              <a:t>Getting things off your mind</a:t>
            </a:r>
          </a:p>
        </p:txBody>
      </p:sp>
    </p:spTree>
    <p:extLst>
      <p:ext uri="{BB962C8B-B14F-4D97-AF65-F5344CB8AC3E}">
        <p14:creationId xmlns:p14="http://schemas.microsoft.com/office/powerpoint/2010/main" val="1432385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Set Yourself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Choose your special book</a:t>
            </a:r>
          </a:p>
          <a:p>
            <a:r>
              <a:rPr lang="en-US"/>
              <a:t>Choose a special time</a:t>
            </a:r>
          </a:p>
          <a:p>
            <a:r>
              <a:rPr lang="en-US"/>
              <a:t>Choose a special place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8987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to Write About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Ask yourself questions</a:t>
            </a:r>
          </a:p>
          <a:p>
            <a:pPr lvl="1"/>
            <a:r>
              <a:rPr lang="en-US"/>
              <a:t>How am I feeling right now?</a:t>
            </a:r>
          </a:p>
          <a:p>
            <a:pPr lvl="1"/>
            <a:r>
              <a:rPr lang="en-US"/>
              <a:t>What happened to me today?</a:t>
            </a:r>
          </a:p>
          <a:p>
            <a:pPr lvl="1"/>
            <a:r>
              <a:rPr lang="en-US"/>
              <a:t>Who are my best friends and why?</a:t>
            </a:r>
          </a:p>
          <a:p>
            <a:r>
              <a:rPr lang="en-US"/>
              <a:t>Letters</a:t>
            </a:r>
          </a:p>
          <a:p>
            <a:r>
              <a:rPr lang="en-US"/>
              <a:t>Short stories and poems</a:t>
            </a:r>
          </a:p>
          <a:p>
            <a:r>
              <a:rPr lang="en-US"/>
              <a:t>Likes and dislikes</a:t>
            </a:r>
          </a:p>
          <a:p>
            <a:r>
              <a:rPr lang="en-US"/>
              <a:t>Dreams</a:t>
            </a:r>
          </a:p>
          <a:p>
            <a:endParaRPr lang="en-US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181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Things That Are Important to Me</a:t>
            </a:r>
            <a:endParaRPr lang="en-US" dirty="0"/>
          </a:p>
        </p:txBody>
      </p:sp>
      <p:sp>
        <p:nvSpPr>
          <p:cNvPr id="3" name="5-Point Star 2"/>
          <p:cNvSpPr/>
          <p:nvPr/>
        </p:nvSpPr>
        <p:spPr>
          <a:xfrm>
            <a:off x="4724400" y="2057400"/>
            <a:ext cx="2819400" cy="2743200"/>
          </a:xfrm>
          <a:prstGeom prst="star5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ME</a:t>
            </a:r>
          </a:p>
        </p:txBody>
      </p:sp>
      <p:sp>
        <p:nvSpPr>
          <p:cNvPr id="4" name="Right Arrow 3"/>
          <p:cNvSpPr/>
          <p:nvPr/>
        </p:nvSpPr>
        <p:spPr>
          <a:xfrm>
            <a:off x="757627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flipH="1">
            <a:off x="3948659" y="3124200"/>
            <a:ext cx="7620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Up Arrow 5"/>
          <p:cNvSpPr/>
          <p:nvPr/>
        </p:nvSpPr>
        <p:spPr>
          <a:xfrm>
            <a:off x="1752600" y="2743200"/>
            <a:ext cx="2057400" cy="1600200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Job</a:t>
            </a:r>
          </a:p>
        </p:txBody>
      </p:sp>
      <p:sp>
        <p:nvSpPr>
          <p:cNvPr id="7" name="Heart 6"/>
          <p:cNvSpPr/>
          <p:nvPr/>
        </p:nvSpPr>
        <p:spPr>
          <a:xfrm>
            <a:off x="8610600" y="2743200"/>
            <a:ext cx="1600200" cy="16002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Heart 7"/>
          <p:cNvSpPr/>
          <p:nvPr/>
        </p:nvSpPr>
        <p:spPr>
          <a:xfrm>
            <a:off x="8915400" y="3124200"/>
            <a:ext cx="1447800" cy="1371600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Family</a:t>
            </a:r>
          </a:p>
        </p:txBody>
      </p:sp>
    </p:spTree>
    <p:extLst>
      <p:ext uri="{BB962C8B-B14F-4D97-AF65-F5344CB8AC3E}">
        <p14:creationId xmlns:p14="http://schemas.microsoft.com/office/powerpoint/2010/main" val="2918177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Are There Rules?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Be honest</a:t>
            </a:r>
          </a:p>
          <a:p>
            <a:r>
              <a:rPr lang="en-US"/>
              <a:t>Leave room to make changes</a:t>
            </a:r>
          </a:p>
          <a:p>
            <a:r>
              <a:rPr lang="en-US"/>
              <a:t>Keep it private if you want</a:t>
            </a:r>
          </a:p>
          <a:p>
            <a:r>
              <a:rPr lang="en-US"/>
              <a:t>Date your entries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264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Famous Examples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Walden</a:t>
            </a:r>
            <a:r>
              <a:rPr lang="en-US" dirty="0"/>
              <a:t> by Henry David Thoreau</a:t>
            </a:r>
          </a:p>
          <a:p>
            <a:r>
              <a:rPr lang="en-US" i="1" dirty="0"/>
              <a:t>Diary of Samuel Pepys</a:t>
            </a:r>
          </a:p>
        </p:txBody>
      </p:sp>
    </p:spTree>
    <p:extLst>
      <p:ext uri="{BB962C8B-B14F-4D97-AF65-F5344CB8AC3E}">
        <p14:creationId xmlns:p14="http://schemas.microsoft.com/office/powerpoint/2010/main" val="40824984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tudent presentatio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A67048B5-9618-42F0-8EE3-90334F089BC8}"/>
</file>

<file path=customXml/itemProps2.xml><?xml version="1.0" encoding="utf-8"?>
<ds:datastoreItem xmlns:ds="http://schemas.openxmlformats.org/officeDocument/2006/customXml" ds:itemID="{4B04899E-B539-498D-80D5-89E6746F0E19}"/>
</file>

<file path=customXml/itemProps3.xml><?xml version="1.0" encoding="utf-8"?>
<ds:datastoreItem xmlns:ds="http://schemas.openxmlformats.org/officeDocument/2006/customXml" ds:itemID="{0971E19C-F3DC-4EE7-BD05-A383971BBA70}"/>
</file>

<file path=docProps/app.xml><?xml version="1.0" encoding="utf-8"?>
<Properties xmlns="http://schemas.openxmlformats.org/officeDocument/2006/extended-properties" xmlns:vt="http://schemas.openxmlformats.org/officeDocument/2006/docPropsVTypes">
  <Template>Academic presentation for college course (paper and pencil design)</Template>
  <TotalTime>0</TotalTime>
  <Words>125</Words>
  <PresentationFormat>Widescreen</PresentationFormat>
  <Paragraphs>33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Tw Cen MT</vt:lpstr>
      <vt:lpstr>Wingdings</vt:lpstr>
      <vt:lpstr>Wingdings 2</vt:lpstr>
      <vt:lpstr>Student presentation</vt:lpstr>
      <vt:lpstr>Who Am I? A Journey into Journaling</vt:lpstr>
      <vt:lpstr>What Is Journaling?</vt:lpstr>
      <vt:lpstr>Set Yourself Up</vt:lpstr>
      <vt:lpstr>What to Write About</vt:lpstr>
      <vt:lpstr>Things That Are Important to Me</vt:lpstr>
      <vt:lpstr>Are There Rules?</vt:lpstr>
      <vt:lpstr>Famous Examples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dcterms:created xsi:type="dcterms:W3CDTF">2016-10-09T22:41:16Z</dcterms:created>
  <dcterms:modified xsi:type="dcterms:W3CDTF">2016-10-09T22:44:26Z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TC101671251033</vt:lpwstr>
  </property>
  <property fmtid="{D5CDD505-2E9C-101B-9397-08002B2CF9AE}" pid="3" name="ContentTypeId">
    <vt:lpwstr>0x0101001E206728FAA86945B8C7133531283981</vt:lpwstr>
  </property>
</Properties>
</file>